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Грайр Аракелян" initials="ГА" lastIdx="1" clrIdx="0">
    <p:extLst>
      <p:ext uri="{19B8F6BF-5375-455C-9EA6-DF929625EA0E}">
        <p15:presenceInfo xmlns:p15="http://schemas.microsoft.com/office/powerpoint/2012/main" userId="1b61e22ade0b224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07E258-B2B2-BAB7-EE67-4A1A873B7A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400" dirty="0"/>
              <a:t> Основные черты философии Средневековья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82D5CBC-DA3D-E5D3-297C-D385AFE46B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РТ-12 </a:t>
            </a:r>
            <a:r>
              <a:rPr lang="en-US" dirty="0"/>
              <a:t>| </a:t>
            </a:r>
            <a:r>
              <a:rPr lang="ru-RU" dirty="0"/>
              <a:t>Аракелян Грайр </a:t>
            </a:r>
            <a:r>
              <a:rPr lang="en-US" dirty="0"/>
              <a:t>| grayr.ru</a:t>
            </a:r>
          </a:p>
          <a:p>
            <a:r>
              <a:rPr lang="en-US" dirty="0"/>
              <a:t>2022 </a:t>
            </a:r>
            <a:r>
              <a:rPr lang="ru-RU" dirty="0"/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val="836532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8F440C6-A44E-BCF0-0228-3B7068403C84}"/>
              </a:ext>
            </a:extLst>
          </p:cNvPr>
          <p:cNvSpPr txBox="1"/>
          <p:nvPr/>
        </p:nvSpPr>
        <p:spPr>
          <a:xfrm>
            <a:off x="757767" y="1659285"/>
            <a:ext cx="1067646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0" i="0" u="none" strike="noStrike" dirty="0">
                <a:effectLst/>
              </a:rPr>
              <a:t>Средневековье — это господство религиозного мировоззрения, находящего своё отражение в богословии. Философия становится служанкой теологии. Её основная функция — истолкование Священного Писания, формулировка догматов Церкви и доказательство бытия Бога. Попутно развитие получила логика, осуществлялась разработка понятия личности (спор о различии ипостаси и сущности) и спор о приоритете единичного или общего (реалисты и номиналисты).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7709363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525AC2-B82D-669D-489C-F08D8BB8BF7D}"/>
              </a:ext>
            </a:extLst>
          </p:cNvPr>
          <p:cNvSpPr txBox="1"/>
          <p:nvPr/>
        </p:nvSpPr>
        <p:spPr>
          <a:xfrm>
            <a:off x="3696144" y="3136612"/>
            <a:ext cx="47997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/>
              <a:t>Философия Средневековья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74C58D-627D-25FB-B5DE-30179E1A2C1B}"/>
              </a:ext>
            </a:extLst>
          </p:cNvPr>
          <p:cNvSpPr txBox="1"/>
          <p:nvPr/>
        </p:nvSpPr>
        <p:spPr>
          <a:xfrm>
            <a:off x="4787916" y="1437359"/>
            <a:ext cx="2436886" cy="584775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dirty="0" err="1"/>
              <a:t>Теоцентризм</a:t>
            </a:r>
            <a:endParaRPr lang="ru-RU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DE9AC1-9457-CCC1-C9E2-E3DE192254F0}"/>
              </a:ext>
            </a:extLst>
          </p:cNvPr>
          <p:cNvSpPr txBox="1"/>
          <p:nvPr/>
        </p:nvSpPr>
        <p:spPr>
          <a:xfrm>
            <a:off x="1440619" y="1968211"/>
            <a:ext cx="2132315" cy="584775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dirty="0"/>
              <a:t>Монотеизм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C2EF5E-162A-11A6-2BD6-D08B48ABDFA7}"/>
              </a:ext>
            </a:extLst>
          </p:cNvPr>
          <p:cNvSpPr txBox="1"/>
          <p:nvPr/>
        </p:nvSpPr>
        <p:spPr>
          <a:xfrm>
            <a:off x="1067120" y="4163427"/>
            <a:ext cx="2505814" cy="584775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dirty="0"/>
              <a:t>Креационизм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0DDA7B-28FD-8F90-0513-22C43433E52C}"/>
              </a:ext>
            </a:extLst>
          </p:cNvPr>
          <p:cNvSpPr txBox="1"/>
          <p:nvPr/>
        </p:nvSpPr>
        <p:spPr>
          <a:xfrm>
            <a:off x="4787916" y="5128252"/>
            <a:ext cx="3336170" cy="584775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dirty="0"/>
              <a:t>Провиденциализм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9B9723-227A-5238-B423-AA9DFDB1EB26}"/>
              </a:ext>
            </a:extLst>
          </p:cNvPr>
          <p:cNvSpPr txBox="1"/>
          <p:nvPr/>
        </p:nvSpPr>
        <p:spPr>
          <a:xfrm>
            <a:off x="8619067" y="3979332"/>
            <a:ext cx="2531462" cy="584775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dirty="0" err="1"/>
              <a:t>Эсхатологизм</a:t>
            </a:r>
            <a:endParaRPr lang="ru-RU" sz="3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7A7593-AE4B-5E85-239D-96FFE7846C2C}"/>
              </a:ext>
            </a:extLst>
          </p:cNvPr>
          <p:cNvSpPr txBox="1"/>
          <p:nvPr/>
        </p:nvSpPr>
        <p:spPr>
          <a:xfrm>
            <a:off x="9050867" y="2116666"/>
            <a:ext cx="1795684" cy="584775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dirty="0"/>
              <a:t>Теодицея</a:t>
            </a: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71F3ED4D-F889-53E1-AC97-021FEDE451DA}"/>
              </a:ext>
            </a:extLst>
          </p:cNvPr>
          <p:cNvCxnSpPr>
            <a:stCxn id="2" idx="0"/>
            <a:endCxn id="4" idx="2"/>
          </p:cNvCxnSpPr>
          <p:nvPr/>
        </p:nvCxnSpPr>
        <p:spPr>
          <a:xfrm flipH="1" flipV="1">
            <a:off x="6006359" y="2022134"/>
            <a:ext cx="89641" cy="1114478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ABA419FA-26AC-3A50-0176-534DCB3A503E}"/>
              </a:ext>
            </a:extLst>
          </p:cNvPr>
          <p:cNvCxnSpPr>
            <a:cxnSpLocks/>
          </p:cNvCxnSpPr>
          <p:nvPr/>
        </p:nvCxnSpPr>
        <p:spPr>
          <a:xfrm flipV="1">
            <a:off x="7814733" y="2552986"/>
            <a:ext cx="1236134" cy="66434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929D2B2B-FFEA-3B68-6DA4-25F052507D50}"/>
              </a:ext>
            </a:extLst>
          </p:cNvPr>
          <p:cNvCxnSpPr>
            <a:cxnSpLocks/>
          </p:cNvCxnSpPr>
          <p:nvPr/>
        </p:nvCxnSpPr>
        <p:spPr>
          <a:xfrm flipH="1" flipV="1">
            <a:off x="3572934" y="2409053"/>
            <a:ext cx="1634066" cy="77992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53AE3B86-C34F-B5D4-6835-61EBCFB1C2E2}"/>
              </a:ext>
            </a:extLst>
          </p:cNvPr>
          <p:cNvCxnSpPr>
            <a:cxnSpLocks/>
          </p:cNvCxnSpPr>
          <p:nvPr/>
        </p:nvCxnSpPr>
        <p:spPr>
          <a:xfrm flipH="1">
            <a:off x="3488267" y="3746212"/>
            <a:ext cx="1515533" cy="52550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301E941B-683A-4063-8298-F508626E24AB}"/>
              </a:ext>
            </a:extLst>
          </p:cNvPr>
          <p:cNvCxnSpPr>
            <a:cxnSpLocks/>
          </p:cNvCxnSpPr>
          <p:nvPr/>
        </p:nvCxnSpPr>
        <p:spPr>
          <a:xfrm>
            <a:off x="6155267" y="3959851"/>
            <a:ext cx="93133" cy="123868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7A9CDCFF-6110-1704-205B-81CFCB8457DD}"/>
              </a:ext>
            </a:extLst>
          </p:cNvPr>
          <p:cNvCxnSpPr>
            <a:cxnSpLocks/>
          </p:cNvCxnSpPr>
          <p:nvPr/>
        </p:nvCxnSpPr>
        <p:spPr>
          <a:xfrm>
            <a:off x="6993467" y="3746212"/>
            <a:ext cx="1502389" cy="52550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7949433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AFE4D4-560B-78A3-F7E9-B0986484E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Теоцентризм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55C75D-7525-31AA-060C-623A358FF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i="0" dirty="0" err="1">
                <a:solidFill>
                  <a:srgbClr val="202122"/>
                </a:solidFill>
                <a:effectLst/>
              </a:rPr>
              <a:t>Теоцентризм</a:t>
            </a:r>
            <a:r>
              <a:rPr lang="ru-RU" i="0" dirty="0">
                <a:solidFill>
                  <a:srgbClr val="202122"/>
                </a:solidFill>
                <a:effectLst/>
              </a:rPr>
              <a:t> (греч. </a:t>
            </a:r>
            <a:r>
              <a:rPr lang="ru-RU" i="0" dirty="0" err="1">
                <a:solidFill>
                  <a:srgbClr val="202122"/>
                </a:solidFill>
                <a:effectLst/>
              </a:rPr>
              <a:t>Θεός</a:t>
            </a:r>
            <a:r>
              <a:rPr lang="ru-RU" i="0" dirty="0">
                <a:solidFill>
                  <a:srgbClr val="202122"/>
                </a:solidFill>
                <a:effectLst/>
              </a:rPr>
              <a:t> — Бог + лат. </a:t>
            </a:r>
            <a:r>
              <a:rPr lang="ru-RU" i="0" dirty="0" err="1">
                <a:solidFill>
                  <a:srgbClr val="202122"/>
                </a:solidFill>
                <a:effectLst/>
              </a:rPr>
              <a:t>Centrum</a:t>
            </a:r>
            <a:r>
              <a:rPr lang="ru-RU" i="0" dirty="0">
                <a:solidFill>
                  <a:srgbClr val="202122"/>
                </a:solidFill>
                <a:effectLst/>
              </a:rPr>
              <a:t> — центр круга) — философская концепция, в основе которой лежит понимание Бога как абсолютного, совершенного, наивысшего бытия, источника всей жизни и любого блага. При этом основой нравственности служит почитание и служение Богу, и подражание и уподобление ему считается высшей целью человеческой жизни. </a:t>
            </a:r>
            <a:r>
              <a:rPr lang="ru-RU" i="0" dirty="0" err="1">
                <a:solidFill>
                  <a:srgbClr val="202122"/>
                </a:solidFill>
                <a:effectLst/>
              </a:rPr>
              <a:t>Теоцентризм</a:t>
            </a:r>
            <a:r>
              <a:rPr lang="ru-RU" i="0" dirty="0">
                <a:solidFill>
                  <a:srgbClr val="202122"/>
                </a:solidFill>
                <a:effectLst/>
              </a:rPr>
              <a:t> связан с теизмом и его принципами. </a:t>
            </a:r>
            <a:r>
              <a:rPr lang="ru-RU" i="0" dirty="0" err="1">
                <a:solidFill>
                  <a:srgbClr val="202122"/>
                </a:solidFill>
                <a:effectLst/>
              </a:rPr>
              <a:t>Теоцентризму</a:t>
            </a:r>
            <a:r>
              <a:rPr lang="ru-RU" i="0" dirty="0">
                <a:solidFill>
                  <a:srgbClr val="202122"/>
                </a:solidFill>
                <a:effectLst/>
              </a:rPr>
              <a:t> противопоставляются </a:t>
            </a:r>
            <a:r>
              <a:rPr lang="ru-RU" i="0" dirty="0" err="1">
                <a:solidFill>
                  <a:srgbClr val="202122"/>
                </a:solidFill>
                <a:effectLst/>
              </a:rPr>
              <a:t>космоцентризм</a:t>
            </a:r>
            <a:r>
              <a:rPr lang="ru-RU" i="0" dirty="0">
                <a:solidFill>
                  <a:srgbClr val="202122"/>
                </a:solidFill>
                <a:effectLst/>
              </a:rPr>
              <a:t> и антропоцентризм.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7368600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F47DA-B709-3F62-264A-0F15DA37E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kern="1200" dirty="0">
                <a:solidFill>
                  <a:srgbClr val="000000"/>
                </a:solidFill>
                <a:effectLst/>
                <a:ea typeface="+mn-ea"/>
                <a:cs typeface="+mn-cs"/>
              </a:rPr>
              <a:t>Теодицея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BF0B47-2D60-51FC-20B1-DA9C5090D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Теодице́я</a:t>
            </a:r>
            <a:r>
              <a:rPr lang="ru-RU" dirty="0"/>
              <a:t> (</a:t>
            </a:r>
            <a:r>
              <a:rPr lang="ru-RU" dirty="0" err="1"/>
              <a:t>новолат</a:t>
            </a:r>
            <a:r>
              <a:rPr lang="ru-RU" dirty="0"/>
              <a:t>. </a:t>
            </a:r>
            <a:r>
              <a:rPr lang="ru-RU" dirty="0" err="1"/>
              <a:t>theodicea</a:t>
            </a:r>
            <a:r>
              <a:rPr lang="ru-RU" dirty="0"/>
              <a:t> «</a:t>
            </a:r>
            <a:r>
              <a:rPr lang="ru-RU" dirty="0" err="1"/>
              <a:t>богооправдание</a:t>
            </a:r>
            <a:r>
              <a:rPr lang="ru-RU" dirty="0"/>
              <a:t>» от др.-греч. </a:t>
            </a:r>
            <a:r>
              <a:rPr lang="ru-RU" dirty="0" err="1"/>
              <a:t>θεός</a:t>
            </a:r>
            <a:r>
              <a:rPr lang="ru-RU" dirty="0"/>
              <a:t> «бог, божество» + </a:t>
            </a:r>
            <a:r>
              <a:rPr lang="ru-RU" dirty="0" err="1"/>
              <a:t>δίκη</a:t>
            </a:r>
            <a:r>
              <a:rPr lang="ru-RU" dirty="0"/>
              <a:t> «право, справедливость») — совокупность религиозно-философских доктрин, призванных оправдать управление Вселенной добрым Божеством, несмотря на наличие зла в мире: так называемая проблема зла.</a:t>
            </a:r>
          </a:p>
          <a:p>
            <a:r>
              <a:rPr lang="ru-RU" dirty="0"/>
              <a:t>«Теодицея» (</a:t>
            </a:r>
            <a:r>
              <a:rPr lang="ru-RU" dirty="0" err="1"/>
              <a:t>новолат</a:t>
            </a:r>
            <a:r>
              <a:rPr lang="ru-RU" dirty="0"/>
              <a:t>. </a:t>
            </a:r>
            <a:r>
              <a:rPr lang="ru-RU" dirty="0" err="1"/>
              <a:t>theodicea</a:t>
            </a:r>
            <a:r>
              <a:rPr lang="ru-RU" dirty="0"/>
              <a:t> — </a:t>
            </a:r>
            <a:r>
              <a:rPr lang="ru-RU" dirty="0" err="1"/>
              <a:t>богооправдание</a:t>
            </a:r>
            <a:r>
              <a:rPr lang="ru-RU" dirty="0"/>
              <a:t>), — трактат немецкого философа и математика Готфрида Лейбница, изданный в 1710 году в Амстердаме.</a:t>
            </a:r>
          </a:p>
        </p:txBody>
      </p:sp>
    </p:spTree>
    <p:extLst>
      <p:ext uri="{BB962C8B-B14F-4D97-AF65-F5344CB8AC3E}">
        <p14:creationId xmlns:p14="http://schemas.microsoft.com/office/powerpoint/2010/main" val="2615048078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B10629-8EC6-0AFB-3245-AC634DE73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Монотеизм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6A1D51-6853-B3F0-CAB7-99106F47DE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Корни философии средних веков уходят в религии единобожия. В основе христианского монотеизма лежат два важнейших принципа, чуждых религиозно-мифологическому сознанию и соответственно философскому мышлению языческого мира: идея творения и идея откровения. Обе они тесно между собой связаны, ибо предполагают единого личного Бога, Бог является реальностью, определяющий все сущее. Идея творения лежит в основе средневековой онтологии, а идея откровения составляет фундамент учения о познании. Таким образом, различия в функциях, выполняемых людьми, являются результатом не общественного разделения труда, а целевой деятельности бога. В отличие от античного многобожия – политеизма, средневековая философия признает лишь одного Бога. </a:t>
            </a:r>
          </a:p>
          <a:p>
            <a:r>
              <a:rPr lang="ru-RU" dirty="0"/>
              <a:t>К таким религиям принадлежат иудаизм, христианство и мусульманство, и именно с ними связано развитие как европейской, так и арабской философии средних веков.</a:t>
            </a:r>
          </a:p>
        </p:txBody>
      </p:sp>
    </p:spTree>
    <p:extLst>
      <p:ext uri="{BB962C8B-B14F-4D97-AF65-F5344CB8AC3E}">
        <p14:creationId xmlns:p14="http://schemas.microsoft.com/office/powerpoint/2010/main" val="2759831378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80BAA5-2297-879B-DB11-19723539A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kern="1200" dirty="0">
                <a:solidFill>
                  <a:srgbClr val="000000"/>
                </a:solidFill>
                <a:effectLst/>
                <a:latin typeface="+mn-lt"/>
                <a:ea typeface="+mn-ea"/>
                <a:cs typeface="+mn-cs"/>
              </a:rPr>
              <a:t>Креационизм</a:t>
            </a:r>
            <a:endParaRPr lang="ru-RU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A5DEE4-7AFD-4341-D6E5-A0DD0DAF8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Согласно христианскому догмату, Бог сотворил мир из ничего, сотворил воздействием своей воли, благодаря своему всемогуществу, которое в каждый миг сохраняет, поддерживает бытие мира. Такое мировоззрение характерно для средневековой философии и называется креационизмом. (</a:t>
            </a:r>
            <a:r>
              <a:rPr lang="ru-RU" dirty="0" err="1"/>
              <a:t>creatio</a:t>
            </a:r>
            <a:r>
              <a:rPr lang="ru-RU" dirty="0"/>
              <a:t> — творение, создание).</a:t>
            </a:r>
          </a:p>
          <a:p>
            <a:r>
              <a:rPr lang="ru-RU" dirty="0"/>
              <a:t>Догмат о творении переносит центр тяжести с природного на </a:t>
            </a:r>
            <a:r>
              <a:rPr lang="ru-RU" dirty="0" err="1"/>
              <a:t>сверхприродное</a:t>
            </a:r>
            <a:r>
              <a:rPr lang="ru-RU" dirty="0"/>
              <a:t> начало. В отличие от античных богов, которые были родственны природе, христианский Бог стоит над природой, по ту сторону ее и потому является трансцендентным Богом. Активное творческое начало как бы изымается из природы, из космоса и передается Богу; в средневековой философии космос поэтому не есть больше самодовлеющее и вечное бытие, не есть живое и одушевленное целое, каким его считали многие из греческих философов.</a:t>
            </a:r>
          </a:p>
        </p:txBody>
      </p:sp>
    </p:spTree>
    <p:extLst>
      <p:ext uri="{BB962C8B-B14F-4D97-AF65-F5344CB8AC3E}">
        <p14:creationId xmlns:p14="http://schemas.microsoft.com/office/powerpoint/2010/main" val="59242051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F0F0F5-0703-36AC-6E3E-F7A7F1767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err="1"/>
              <a:t>Эсхатологизм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09A2E0-54A8-A45B-FA70-3861247A4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589868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Эсхатоло́гия</a:t>
            </a:r>
            <a:r>
              <a:rPr lang="ru-RU" dirty="0"/>
              <a:t> (греч. </a:t>
            </a:r>
            <a:r>
              <a:rPr lang="ru-RU" dirty="0" err="1"/>
              <a:t>εσχ</a:t>
            </a:r>
            <a:r>
              <a:rPr lang="ru-RU" dirty="0"/>
              <a:t>ατολογία ← др.-греч. </a:t>
            </a:r>
            <a:r>
              <a:rPr lang="ru-RU" dirty="0" err="1"/>
              <a:t>ἔσχ</a:t>
            </a:r>
            <a:r>
              <a:rPr lang="ru-RU" dirty="0"/>
              <a:t>ατος «конечный, последний» + λόγος «слово; знание») — система религиозных взглядов и представлений о конце истории, искуплении и загробной жизни, о судьбе Вселенной и её переходе в качественно новое состояние. Также раздел богословия, изучающий эту систему взглядов и представлений в рамках той или иной религиозной доктрины.</a:t>
            </a:r>
          </a:p>
          <a:p>
            <a:r>
              <a:rPr lang="ru-RU" dirty="0"/>
              <a:t>В религии различаются индивидуальная эсхатология (учение о судьбе личности) и всемирная эсхатология (учение о цели космоса и истории, а также их конце).</a:t>
            </a:r>
          </a:p>
          <a:p>
            <a:r>
              <a:rPr lang="ru-RU" dirty="0"/>
              <a:t>Эсхатологические представления свойственны многим религиозно-мифологическим системам в истории человечества.</a:t>
            </a:r>
          </a:p>
        </p:txBody>
      </p:sp>
    </p:spTree>
    <p:extLst>
      <p:ext uri="{BB962C8B-B14F-4D97-AF65-F5344CB8AC3E}">
        <p14:creationId xmlns:p14="http://schemas.microsoft.com/office/powerpoint/2010/main" val="2230683385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1FD7D4-56F8-070E-A062-A294358E9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Провиденциализм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DBC53A-6B11-8EFE-DAD5-0209181FF1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sz="1400" dirty="0"/>
              <a:t>Провиденциализм (от лат. </a:t>
            </a:r>
            <a:r>
              <a:rPr lang="ru-RU" sz="1400" dirty="0" err="1"/>
              <a:t>providentia</a:t>
            </a:r>
            <a:r>
              <a:rPr lang="ru-RU" sz="1400" dirty="0"/>
              <a:t> — предвидение, предусмотрительность) — историко-философский метод, рассмотрение исторических событий с точки зрения непосредственно проявляющегося в них Провидения, высшего Промысла, осуществления заранее предусмотренного Божественного плана спасения человека.</a:t>
            </a:r>
          </a:p>
          <a:p>
            <a:r>
              <a:rPr lang="ru-RU" sz="1400" dirty="0" err="1"/>
              <a:t>Провиденциалистское</a:t>
            </a:r>
            <a:r>
              <a:rPr lang="ru-RU" sz="1400" dirty="0"/>
              <a:t> понимание исторического процесса как пути к эсхатологическому царству Божию легло в основу всей средневековой христианской церковной историографии.</a:t>
            </a:r>
          </a:p>
          <a:p>
            <a:r>
              <a:rPr lang="ru-RU" sz="1400" dirty="0"/>
              <a:t>В произведениях христианских философов Евсевия и Иеронима (IV век) всемирная история впервые стала рассматриваться как часть библейской священной истории. В трудах </a:t>
            </a:r>
            <a:r>
              <a:rPr lang="ru-RU" sz="1400" dirty="0" err="1"/>
              <a:t>бл</a:t>
            </a:r>
            <a:r>
              <a:rPr lang="ru-RU" sz="1400" dirty="0"/>
              <a:t>. Августина (прежде всего в «О граде Божьем») было показано, что движущей пружиной исторического процесса является Божественная воля: история развивается по Божественному плану, имеющему конечной целью торжество ценностей Нового Завета и достижения всеми верными Царствия Божьего. Августин дал христианскую периодизацию истории: от сотворения мира до Христа и — после Христа; по шести «возрастам мира» (по аналогии с библейскими шестью днями Творения); по четырём «мировым» монархиям.</a:t>
            </a:r>
          </a:p>
          <a:p>
            <a:r>
              <a:rPr lang="ru-RU" sz="1400" dirty="0"/>
              <a:t>В исторических сочинениях византийских хронистов Иоанна </a:t>
            </a:r>
            <a:r>
              <a:rPr lang="ru-RU" sz="1400" dirty="0" err="1"/>
              <a:t>Малалы</a:t>
            </a:r>
            <a:r>
              <a:rPr lang="ru-RU" sz="1400" dirty="0"/>
              <a:t>, Иоанна </a:t>
            </a:r>
            <a:r>
              <a:rPr lang="ru-RU" sz="1400" dirty="0" err="1"/>
              <a:t>Зонары</a:t>
            </a:r>
            <a:r>
              <a:rPr lang="ru-RU" sz="1400" dirty="0"/>
              <a:t> и др. история рассматривалась как обнаружение Бога в мире, как «деяния Божии через людей». Прошлое имеет значение лишь постольку, поскольку оно содержит в себе христианские пророчества и Божественные знаки, провиденциальные предначертания настоящего и будущего.</a:t>
            </a:r>
          </a:p>
        </p:txBody>
      </p:sp>
    </p:spTree>
    <p:extLst>
      <p:ext uri="{BB962C8B-B14F-4D97-AF65-F5344CB8AC3E}">
        <p14:creationId xmlns:p14="http://schemas.microsoft.com/office/powerpoint/2010/main" val="3696414747"/>
      </p:ext>
    </p:extLst>
  </p:cSld>
  <p:clrMapOvr>
    <a:masterClrMapping/>
  </p:clrMapOvr>
  <p:transition spd="slow">
    <p:push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101</TotalTime>
  <Words>825</Words>
  <Application>Microsoft Office PowerPoint</Application>
  <PresentationFormat>Широкоэкранный</PresentationFormat>
  <Paragraphs>31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Garamond</vt:lpstr>
      <vt:lpstr>Натуральные материалы</vt:lpstr>
      <vt:lpstr> Основные черты философии Средневековья</vt:lpstr>
      <vt:lpstr>Презентация PowerPoint</vt:lpstr>
      <vt:lpstr>Презентация PowerPoint</vt:lpstr>
      <vt:lpstr>Теоцентризм</vt:lpstr>
      <vt:lpstr>Теодицея</vt:lpstr>
      <vt:lpstr>Монотеизм</vt:lpstr>
      <vt:lpstr>Креационизм</vt:lpstr>
      <vt:lpstr>Эсхатологизм</vt:lpstr>
      <vt:lpstr>Провиденциализм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Основные черты философии Средневековья</dc:title>
  <dc:creator>Грайр Аракелян</dc:creator>
  <cp:lastModifiedBy>Грайр Аракелян</cp:lastModifiedBy>
  <cp:revision>2</cp:revision>
  <dcterms:created xsi:type="dcterms:W3CDTF">2022-10-30T21:41:15Z</dcterms:created>
  <dcterms:modified xsi:type="dcterms:W3CDTF">2022-10-30T23:22:55Z</dcterms:modified>
</cp:coreProperties>
</file>